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000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55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444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418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86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233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698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020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95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011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969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405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06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06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43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794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11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339133-710D-48E4-9FD1-2752DCAB1498}" type="datetimeFigureOut">
              <a:rPr lang="es-MX" smtClean="0"/>
              <a:t>09/02/2016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7E252-FE96-44D2-889F-EEB5EC54F4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76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WZ9GPNEKGA&amp;feature=youtu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sz="3600" b="1" dirty="0" smtClean="0"/>
              <a:t>ELEMENTOS POSITIVOS Y CONVIVENCIA </a:t>
            </a:r>
            <a:endParaRPr lang="es-MX" sz="36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60" y="1634417"/>
            <a:ext cx="8050823" cy="40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sz="6600" dirty="0" smtClean="0"/>
              <a:t>Introducción </a:t>
            </a:r>
            <a:endParaRPr lang="es-MX" sz="6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www.youtube.com/watch?v=ZWZ9GPNEKGA&amp;feature=youtu.be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16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sz="6600" dirty="0" smtClean="0"/>
              <a:t>  Altruismo</a:t>
            </a:r>
            <a:endParaRPr lang="es-MX" sz="6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2800" dirty="0"/>
              <a:t>Altruismo es la conducta humana que consiste en brindar una atención desinteresada al prójimo, aún cuando dicha diligencia atente contra el bien propio</a:t>
            </a:r>
            <a:r>
              <a:rPr lang="es-MX" sz="2800" dirty="0" smtClean="0"/>
              <a:t>. (Puede </a:t>
            </a:r>
            <a:r>
              <a:rPr lang="es-MX" sz="2800" dirty="0"/>
              <a:t>entenderse, por lo tanto, </a:t>
            </a:r>
            <a:r>
              <a:rPr lang="es-MX" sz="2800" dirty="0" smtClean="0"/>
              <a:t>que </a:t>
            </a:r>
            <a:r>
              <a:rPr lang="es-MX" sz="2800" dirty="0"/>
              <a:t>es lo opuesto al </a:t>
            </a:r>
            <a:r>
              <a:rPr lang="es-MX" sz="2800" dirty="0" smtClean="0"/>
              <a:t>egoísmo).</a:t>
            </a:r>
            <a:r>
              <a:rPr lang="es-MX" sz="2800" dirty="0"/>
              <a:t/>
            </a:r>
            <a:br>
              <a:rPr lang="es-MX" sz="2800" dirty="0"/>
            </a:br>
            <a:endParaRPr lang="es-MX" sz="28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2494" y="1519311"/>
            <a:ext cx="4072304" cy="41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sz="6600" dirty="0" smtClean="0"/>
              <a:t>  Amor</a:t>
            </a:r>
            <a:endParaRPr lang="es-MX" sz="6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2400" dirty="0"/>
              <a:t>C</a:t>
            </a:r>
            <a:r>
              <a:rPr lang="es-MX" sz="2400" dirty="0" smtClean="0"/>
              <a:t>onjunto </a:t>
            </a:r>
            <a:r>
              <a:rPr lang="es-MX" sz="2400" dirty="0"/>
              <a:t>de comportamientos y actitudes que resultan desinteresados e incondicionales, y que se manifiestan entre seres que tienen la capacidad de desarrollar inteligencia emocional.</a:t>
            </a:r>
          </a:p>
          <a:p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1803" y="1853248"/>
            <a:ext cx="4814215" cy="32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sz="6600" dirty="0" smtClean="0"/>
              <a:t> Solidaridad </a:t>
            </a:r>
            <a:endParaRPr lang="es-MX" sz="66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sz="2400" dirty="0" smtClean="0"/>
              <a:t>Es un sentimiento </a:t>
            </a:r>
            <a:r>
              <a:rPr lang="es-MX" sz="2400" dirty="0"/>
              <a:t>o también considerado por muchos un </a:t>
            </a:r>
            <a:r>
              <a:rPr lang="es-MX" sz="2400" dirty="0" smtClean="0"/>
              <a:t>valor, se desarrolla </a:t>
            </a:r>
            <a:r>
              <a:rPr lang="es-MX" sz="2400" dirty="0"/>
              <a:t>sin distinción, límites o condicionamientos de sexo, raza, nacionalidad, religión ni de afiliación política. La única finalidad de la solidaridad puede apuntar al ser humano en estado de necesidad.</a:t>
            </a:r>
          </a:p>
          <a:p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5924" y="1853248"/>
            <a:ext cx="4290267" cy="42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249" y="259535"/>
            <a:ext cx="8947522" cy="140053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MX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positivos y convivencia, dentro del Altruismo, Solidaridad y el Amor.</a:t>
            </a:r>
            <a:r>
              <a:rPr lang="es-MX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53793" y="2343955"/>
            <a:ext cx="4714040" cy="3551775"/>
          </a:xfrm>
        </p:spPr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s-MX" sz="3600" dirty="0" smtClean="0"/>
              <a:t>El respeto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MX" sz="3600" dirty="0"/>
              <a:t> La amabilidad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MX" sz="3600" dirty="0" smtClean="0"/>
              <a:t>La inteligencia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s-MX" sz="3600" dirty="0" smtClean="0"/>
              <a:t>La educación</a:t>
            </a:r>
          </a:p>
          <a:p>
            <a:pPr algn="just"/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404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227635"/>
            <a:ext cx="10050834" cy="6201300"/>
          </a:xfrm>
        </p:spPr>
        <p:txBody>
          <a:bodyPr/>
          <a:lstStyle/>
          <a:p>
            <a:r>
              <a:rPr lang="es-MX" sz="4400" dirty="0" smtClean="0"/>
              <a:t>    </a:t>
            </a:r>
            <a:br>
              <a:rPr lang="es-MX" sz="4400" dirty="0" smtClean="0"/>
            </a:br>
            <a:r>
              <a:rPr lang="es-MX" sz="4400" dirty="0"/>
              <a:t> </a:t>
            </a:r>
            <a:r>
              <a:rPr lang="es-MX" sz="4400" dirty="0" smtClean="0"/>
              <a:t>    </a:t>
            </a:r>
            <a:r>
              <a:rPr lang="es-MX" sz="4800" dirty="0" smtClean="0"/>
              <a:t>¿Alguien tiene alguna duda..?</a:t>
            </a:r>
            <a:endParaRPr lang="es-MX" sz="4800" dirty="0"/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10831" y="2190596"/>
            <a:ext cx="4846903" cy="400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sz="4800" dirty="0" smtClean="0"/>
              <a:t> </a:t>
            </a:r>
            <a:r>
              <a:rPr lang="es-MX" sz="6600" dirty="0" smtClean="0"/>
              <a:t>Boleto de salida 3</a:t>
            </a:r>
            <a:endParaRPr lang="es-MX" sz="66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3558" y="1688123"/>
            <a:ext cx="10339754" cy="45682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200" dirty="0" smtClean="0"/>
              <a:t>1.Escribe una reflexión acerca del video</a:t>
            </a:r>
            <a:endParaRPr lang="es-MX" sz="3200" dirty="0"/>
          </a:p>
          <a:p>
            <a:pPr marL="0" indent="0" algn="just">
              <a:buNone/>
            </a:pPr>
            <a:endParaRPr lang="es-MX" sz="3200" dirty="0" smtClean="0"/>
          </a:p>
          <a:p>
            <a:pPr marL="0" indent="0" algn="just">
              <a:buNone/>
            </a:pPr>
            <a:r>
              <a:rPr lang="es-MX" sz="3200" dirty="0" smtClean="0"/>
              <a:t>2.¿Qué es el altruismo?</a:t>
            </a:r>
          </a:p>
          <a:p>
            <a:pPr marL="0" indent="0" algn="just">
              <a:buNone/>
            </a:pPr>
            <a:endParaRPr lang="es-MX" sz="3200" dirty="0" smtClean="0"/>
          </a:p>
          <a:p>
            <a:pPr marL="0" indent="0" algn="just">
              <a:buNone/>
            </a:pPr>
            <a:r>
              <a:rPr lang="es-MX" sz="3200" dirty="0" smtClean="0"/>
              <a:t>3.¿Qué es el amor?</a:t>
            </a:r>
          </a:p>
          <a:p>
            <a:pPr marL="0" indent="0" algn="just">
              <a:buNone/>
            </a:pPr>
            <a:endParaRPr lang="es-MX" sz="3200" dirty="0" smtClean="0"/>
          </a:p>
          <a:p>
            <a:pPr marL="0" indent="0" algn="just">
              <a:buNone/>
            </a:pPr>
            <a:r>
              <a:rPr lang="es-MX" sz="3200" dirty="0" smtClean="0"/>
              <a:t>4.¿Qué es la solidaridad? </a:t>
            </a:r>
          </a:p>
          <a:p>
            <a:pPr>
              <a:buAutoNum type="arabicPeriod"/>
            </a:pPr>
            <a:endParaRPr lang="es-MX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5553">
            <a:off x="8547311" y="317274"/>
            <a:ext cx="1671418" cy="167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</TotalTime>
  <Words>147</Words>
  <Application>Microsoft Office PowerPoint</Application>
  <PresentationFormat>Panorámica</PresentationFormat>
  <Paragraphs>23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Times New Roman</vt:lpstr>
      <vt:lpstr>Wingdings 3</vt:lpstr>
      <vt:lpstr>Ion</vt:lpstr>
      <vt:lpstr>ELEMENTOS POSITIVOS Y CONVIVENCIA </vt:lpstr>
      <vt:lpstr>Introducción </vt:lpstr>
      <vt:lpstr>  Altruismo</vt:lpstr>
      <vt:lpstr>  Amor</vt:lpstr>
      <vt:lpstr> Solidaridad </vt:lpstr>
      <vt:lpstr>Elementos positivos y convivencia, dentro del Altruismo, Solidaridad y el Amor. </vt:lpstr>
      <vt:lpstr>          ¿Alguien tiene alguna duda..?</vt:lpstr>
      <vt:lpstr> Boleto de salida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flores</dc:creator>
  <cp:lastModifiedBy>manuel flores</cp:lastModifiedBy>
  <cp:revision>10</cp:revision>
  <dcterms:created xsi:type="dcterms:W3CDTF">2016-02-09T23:00:56Z</dcterms:created>
  <dcterms:modified xsi:type="dcterms:W3CDTF">2016-02-10T01:12:37Z</dcterms:modified>
</cp:coreProperties>
</file>